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65" r:id="rId4"/>
    <p:sldId id="275" r:id="rId5"/>
    <p:sldId id="269" r:id="rId6"/>
    <p:sldId id="270" r:id="rId7"/>
    <p:sldId id="271" r:id="rId8"/>
    <p:sldId id="272" r:id="rId9"/>
    <p:sldId id="274" r:id="rId10"/>
    <p:sldId id="273" r:id="rId11"/>
    <p:sldId id="262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89278" autoAdjust="0"/>
  </p:normalViewPr>
  <p:slideViewPr>
    <p:cSldViewPr snapToGrid="0">
      <p:cViewPr varScale="1">
        <p:scale>
          <a:sx n="102" d="100"/>
          <a:sy n="102" d="100"/>
        </p:scale>
        <p:origin x="-834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35901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8836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5406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601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without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185859" y="4307164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SFML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OculusSDK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LUA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Bandit</a:t>
            </a:r>
            <a:br>
              <a:rPr lang="en-US" dirty="0" smtClean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Statistiken &amp; Fakten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81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033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(eine </a:t>
            </a:r>
            <a:r>
              <a:rPr lang="de-DE" dirty="0" err="1" smtClean="0"/>
              <a:t>übersicht</a:t>
            </a:r>
            <a:r>
              <a:rPr lang="de-DE" dirty="0" smtClean="0"/>
              <a:t>?)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8" name="Inhaltsplatzhalter 7" descr="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185419" y="1492898"/>
            <a:ext cx="8006581" cy="3567289"/>
          </a:xfrm>
        </p:spPr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Grafik 10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732" y="3732245"/>
            <a:ext cx="3533436" cy="1760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WorldTree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72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VoxelCluster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Represent</a:t>
            </a:r>
            <a:r>
              <a:rPr lang="de-DE" dirty="0" smtClean="0"/>
              <a:t> all </a:t>
            </a:r>
            <a:r>
              <a:rPr lang="de-DE" dirty="0" err="1" smtClean="0"/>
              <a:t>entities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Datastructures</a:t>
            </a:r>
            <a:endParaRPr lang="de-DE" dirty="0" smtClean="0"/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unordered_map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ivec3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*&gt;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VoxelTree</a:t>
            </a:r>
            <a:endParaRPr lang="de-DE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lvl="1"/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ref_ptr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VertexArrayObject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VoxelData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078" t="15417" r="16328" b="6944"/>
          <a:stretch/>
        </p:blipFill>
        <p:spPr>
          <a:xfrm>
            <a:off x="457200" y="2992755"/>
            <a:ext cx="3209219" cy="28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33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de-DE" dirty="0" smtClean="0"/>
              <a:t>	</a:t>
            </a:r>
            <a:r>
              <a:rPr lang="de-DE" sz="2900" dirty="0" err="1"/>
              <a:t>Simulated</a:t>
            </a:r>
            <a:r>
              <a:rPr lang="de-DE" sz="2900" dirty="0"/>
              <a:t> on GPU</a:t>
            </a:r>
          </a:p>
          <a:p>
            <a:pPr>
              <a:lnSpc>
                <a:spcPct val="120000"/>
              </a:lnSpc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VertexShader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8585" y="1050258"/>
            <a:ext cx="4158840" cy="30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rcRect t="1" b="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"/>
            <a:ext cx="12192000" cy="50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86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231</Words>
  <Application>Microsoft Office PowerPoint</Application>
  <PresentationFormat>Benutzerdefiniert</PresentationFormat>
  <Paragraphs>103</Paragraphs>
  <Slides>13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powerpoint_hpi_cgs_wide</vt:lpstr>
      <vt:lpstr>Voxellancer</vt:lpstr>
      <vt:lpstr>Motivation</vt:lpstr>
      <vt:lpstr>Features</vt:lpstr>
      <vt:lpstr>Quick Overview</vt:lpstr>
      <vt:lpstr>WorldTree</vt:lpstr>
      <vt:lpstr>VoxelCluster</vt:lpstr>
      <vt:lpstr>Particles</vt:lpstr>
      <vt:lpstr>Postprocessing</vt:lpstr>
      <vt:lpstr>RenderPipeline</vt:lpstr>
      <vt:lpstr>Antialiasing</vt:lpstr>
      <vt:lpstr>Libraries &amp; Tools</vt:lpstr>
      <vt:lpstr>Statistiken &amp; Fakten</vt:lpstr>
      <vt:lpstr>Folie 13</vt:lpstr>
    </vt:vector>
  </TitlesOfParts>
  <Company>Hasso-Plattner-Institut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Patrick</cp:lastModifiedBy>
  <cp:revision>41</cp:revision>
  <dcterms:created xsi:type="dcterms:W3CDTF">2013-10-30T14:23:30Z</dcterms:created>
  <dcterms:modified xsi:type="dcterms:W3CDTF">2014-03-23T18:02:41Z</dcterms:modified>
</cp:coreProperties>
</file>